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1182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2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4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4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6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0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0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0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9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4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216CC-E8F4-45D7-AD5D-50E8DA05BD9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55A50-7EE7-4673-B203-D65426E72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4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14238" y="-21987"/>
            <a:ext cx="1056352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ĐƠN</a:t>
            </a:r>
          </a:p>
          <a:p>
            <a:pPr algn="ctr"/>
            <a:r>
              <a:rPr lang="en-US" sz="2800" b="1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16/9/2024 </a:t>
            </a:r>
            <a:r>
              <a:rPr lang="en-US" sz="2800" b="1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20/9/2024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16346"/>
              </p:ext>
            </p:extLst>
          </p:nvPr>
        </p:nvGraphicFramePr>
        <p:xfrm>
          <a:off x="673100" y="1790700"/>
          <a:ext cx="11049000" cy="4907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xmlns="" val="3080236499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xmlns="" val="464712039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1521682908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4036432258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xmlns="" val="356720379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148780004"/>
                    </a:ext>
                  </a:extLst>
                </a:gridCol>
              </a:tblGrid>
              <a:tr h="3563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(16/9)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(17/9)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(18/9)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(19/9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(20/9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6311553"/>
                  </a:ext>
                </a:extLst>
              </a:tr>
              <a:tr h="1336158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SÁNG</a:t>
                      </a:r>
                      <a:r>
                        <a:rPr lang="en-US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US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	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Nui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xoắn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file,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ữa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tiếu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dai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lách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Soup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797591"/>
                  </a:ext>
                </a:extLst>
              </a:tr>
              <a:tr h="1759275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 chẽm chưng tương hột, nấm mèo, bún tàu 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Mồng tơi, mướp hương ,thịt heo nạc dăm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nạc dăm kho trứng cút, nước dừa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 tây, cà rốt, củ dền  hầm sườn heo rút xương 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Mực file, tôm sú, cà chua, thơm, dưa leo, hành tây, cần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 thìa, tôm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</a:t>
                      </a:r>
                      <a:endParaRPr lang="vi-VN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flan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 ba sa file kho thịt heo nạc dăm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 chua thơm, bạc hà, đậu bắp, cà chua, tôm sú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221736"/>
                  </a:ext>
                </a:extLst>
              </a:tr>
              <a:tr h="1336158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Miến dong đen, thịt gà file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 tắc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Soup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Hoành thánh, thịt heo nạc dăm, nấm rơm, cà rốt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 cam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cá lóc, mấm rơm, cà rốt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bột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Nui sao, thịt heo nạc dăm, su su, cà rốt, khoai tây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 chanh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3389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35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298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hien</dc:creator>
  <cp:lastModifiedBy>AutoBVT</cp:lastModifiedBy>
  <cp:revision>10</cp:revision>
  <dcterms:created xsi:type="dcterms:W3CDTF">2024-09-12T14:34:49Z</dcterms:created>
  <dcterms:modified xsi:type="dcterms:W3CDTF">2024-09-20T01:22:50Z</dcterms:modified>
</cp:coreProperties>
</file>